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7" r:id="rId5"/>
    <p:sldId id="298" r:id="rId6"/>
    <p:sldId id="303" r:id="rId7"/>
    <p:sldId id="302" r:id="rId8"/>
    <p:sldId id="304" r:id="rId9"/>
    <p:sldId id="305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8009-7570-7F16-A698-6E80FF43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Chaplain George Odongo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B9FF-9AA8-8F11-5847-B8490D54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55235"/>
            <a:ext cx="10058400" cy="1224879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Men ought Always to Pray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9A3CC-0969-4199-FE55-A4CF05EC8F45}"/>
              </a:ext>
            </a:extLst>
          </p:cNvPr>
          <p:cNvSpPr txBox="1"/>
          <p:nvPr/>
        </p:nvSpPr>
        <p:spPr>
          <a:xfrm>
            <a:off x="4585252" y="4590932"/>
            <a:ext cx="265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Luke 18:1</a:t>
            </a:r>
          </a:p>
        </p:txBody>
      </p:sp>
    </p:spTree>
    <p:extLst>
      <p:ext uri="{BB962C8B-B14F-4D97-AF65-F5344CB8AC3E}">
        <p14:creationId xmlns:p14="http://schemas.microsoft.com/office/powerpoint/2010/main" val="42258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How is your Heart Rate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–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Loving one another through the Lord’s Prayer as </a:t>
            </a:r>
            <a:r>
              <a:rPr lang="en-US" sz="2400" b="1" dirty="0">
                <a:solidFill>
                  <a:srgbClr val="FF0000"/>
                </a:solidFill>
              </a:rPr>
              <a:t>THE DAY </a:t>
            </a:r>
            <a:r>
              <a:rPr lang="en-US" sz="2400" dirty="0">
                <a:solidFill>
                  <a:schemeClr val="tx1"/>
                </a:solidFill>
              </a:rPr>
              <a:t>approaches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/>
              <a:t>A Guide to the Lord’s Prayer (Matt 6:9-13)</a:t>
            </a:r>
          </a:p>
          <a:p>
            <a:pPr algn="r">
              <a:lnSpc>
                <a:spcPct val="100000"/>
              </a:lnSpc>
            </a:pPr>
            <a:r>
              <a:rPr lang="en-US" sz="800" i="1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Chaplain George Odongo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083" y="1475238"/>
            <a:ext cx="3214307" cy="282184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all starts with Fellowship in these perilous days.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10:25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giving up meeting together, as some are in the habit of doing, but encouraging one another—and all the more as you see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approaching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200" dirty="0"/>
              <a:t>A Guide to the Lord’s Prayer (Matt 6:9-13) </a:t>
            </a:r>
          </a:p>
          <a:p>
            <a:pPr algn="r">
              <a:lnSpc>
                <a:spcPct val="100000"/>
              </a:lnSpc>
            </a:pPr>
            <a:r>
              <a:rPr lang="en-US" sz="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Chaplain George Odongo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46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presented a Guide, an example, a pointer on how believers aught to pray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the Day Approaches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200" dirty="0"/>
              <a:t>A Guide to the Lord’s Prayer (Matt 6:9-13)</a:t>
            </a:r>
          </a:p>
          <a:p>
            <a:pPr algn="r">
              <a:lnSpc>
                <a:spcPct val="100000"/>
              </a:lnSpc>
            </a:pPr>
            <a:r>
              <a:rPr lang="en-US" sz="1200" dirty="0"/>
              <a:t> 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Chaplain </a:t>
            </a:r>
            <a:r>
              <a:rPr lang="en-US" sz="9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George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Odongo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48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665" y="13447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Major Ingredients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Praise, Worship and Adoration (Acknowledging God)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Gratitude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(Service to God and Man)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Petition (Vertical and Horizontal Relationships)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Guide to the Lord’s Prayer (Matt 6:9-13)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  <a:p>
            <a:pPr algn="r">
              <a:lnSpc>
                <a:spcPct val="100000"/>
              </a:lnSpc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Chaplain George Odongo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71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-18399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3132367"/>
          </a:xfrm>
        </p:spPr>
        <p:txBody>
          <a:bodyPr anchor="b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</a:t>
            </a: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Adoration: Hallowed be Thy name</a:t>
            </a: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Consecration and Surrender: Thy will be done</a:t>
            </a: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Supplication: Give us this day our daily bread </a:t>
            </a: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Intercession: Forgive us our debts as we forgive our debtors</a:t>
            </a: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Lead us not into temptation, deliver us from evil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90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200" dirty="0"/>
              <a:t>A Guide to the Lord’s Prayer (Matt 6:9-13) </a:t>
            </a:r>
          </a:p>
          <a:p>
            <a:pPr algn="r">
              <a:lnSpc>
                <a:spcPct val="100000"/>
              </a:lnSpc>
            </a:pP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Chaplain George Odongo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30811-526D-6910-BE15-C33D23A0E3F8}"/>
              </a:ext>
            </a:extLst>
          </p:cNvPr>
          <p:cNvSpPr txBox="1"/>
          <p:nvPr/>
        </p:nvSpPr>
        <p:spPr>
          <a:xfrm>
            <a:off x="673879" y="4811005"/>
            <a:ext cx="51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B5428-7CA9-F417-9EFC-9BB9D7E2FA37}"/>
              </a:ext>
            </a:extLst>
          </p:cNvPr>
          <p:cNvSpPr txBox="1"/>
          <p:nvPr/>
        </p:nvSpPr>
        <p:spPr>
          <a:xfrm>
            <a:off x="796261" y="4867238"/>
            <a:ext cx="4034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Components of the Lord’s Prayer by Richard Brockway, Elim Bible Institute</a:t>
            </a:r>
          </a:p>
        </p:txBody>
      </p:sp>
    </p:spTree>
    <p:extLst>
      <p:ext uri="{BB962C8B-B14F-4D97-AF65-F5344CB8AC3E}">
        <p14:creationId xmlns:p14="http://schemas.microsoft.com/office/powerpoint/2010/main" val="3653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3132367"/>
          </a:xfrm>
        </p:spPr>
        <p:txBody>
          <a:bodyPr anchor="b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Commandment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one another as I have loved you.  By this all people will know that you are my disciples,  if you  have Love for one another - 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13:34-35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200" dirty="0"/>
              <a:t>A Guide to the Lord’s Prayer (Matt 6:9-13) </a:t>
            </a:r>
          </a:p>
          <a:p>
            <a:pPr algn="r">
              <a:lnSpc>
                <a:spcPct val="100000"/>
              </a:lnSpc>
            </a:pP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Chaplain George Odongo</a:t>
            </a:r>
          </a:p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23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{C7275C32-C9D1-489F-B915-50E2439A03AF}tf22712842_win32</Template>
  <TotalTime>116</TotalTime>
  <Words>337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Arabic Typesetting</vt:lpstr>
      <vt:lpstr>Bookman Old Style</vt:lpstr>
      <vt:lpstr>Calibri</vt:lpstr>
      <vt:lpstr>Franklin Gothic Book</vt:lpstr>
      <vt:lpstr>Times New Roman</vt:lpstr>
      <vt:lpstr>1_RetrospectVTI</vt:lpstr>
      <vt:lpstr>Chaplain George Odongo</vt:lpstr>
      <vt:lpstr>How is your Heart Rate  –  Loving one another through the Lord’s Prayer as THE DAY approaches</vt:lpstr>
      <vt:lpstr>It all starts with Fellowship in these perilous days.  Hebrews 10:25 Not giving up meeting together, as some are in the habit of doing, but encouraging one another—and all the more as you see  The Day approaching</vt:lpstr>
      <vt:lpstr>The Lord Jesus presented a Guide, an example, a pointer on how believers aught to pray “As the Day Approaches”</vt:lpstr>
      <vt:lpstr>Three Major Ingredients  1. Praise, Worship and Adoration (Acknowledging God)  2. Gratitude  (Service to God and Man)  3. Petition (Vertical and Horizontal Relationships)</vt:lpstr>
      <vt:lpstr>Major Components  1. Adoration: Hallowed be Thy name  2. Consecration and Surrender: Thy will be done  3. Supplication: Give us this day our daily bread   4. Intercession: Forgive us our debts as we forgive our debtors   5. Lead us not into temptation, deliver us from evil </vt:lpstr>
      <vt:lpstr>New Commandment  Love one another as I have loved you.  By this all people will know that you are my disciples,  if you  have Love for one another -    John 13:34-35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your Heart Rate</dc:title>
  <dc:creator>George Odongo</dc:creator>
  <cp:lastModifiedBy>George Odongo</cp:lastModifiedBy>
  <cp:revision>12</cp:revision>
  <dcterms:created xsi:type="dcterms:W3CDTF">2022-06-05T09:46:07Z</dcterms:created>
  <dcterms:modified xsi:type="dcterms:W3CDTF">2022-06-05T12:28:35Z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